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Društvena obilježja </a:t>
            </a:r>
            <a:r>
              <a:rPr lang="hr-HR"/>
              <a:t>i regije</a:t>
            </a:r>
            <a:endParaRPr lang="x-none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3BF0EF6-E2FD-41AB-97F2-D7C2D391F11E}"/>
              </a:ext>
            </a:extLst>
          </p:cNvPr>
          <p:cNvSpPr txBox="1"/>
          <p:nvPr/>
        </p:nvSpPr>
        <p:spPr>
          <a:xfrm>
            <a:off x="10004460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46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397445" y="290869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25-34,9%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397445" y="540906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45-50%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397445" y="415888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35-44,9%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Koji je udio seoskog stanovništva u Kini?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7AFF565-8822-4C25-97CD-A585F4757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635" y="2234486"/>
            <a:ext cx="5256395" cy="447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20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8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868785" y="30369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Jeruzalem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868785" y="539999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Varanasi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868785" y="421848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Meka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Na slici je prikazan grad u koji hodočaste i </a:t>
            </a:r>
            <a:r>
              <a:rPr lang="hr-HR" sz="2800" dirty="0" err="1"/>
              <a:t>židovi</a:t>
            </a:r>
            <a:r>
              <a:rPr lang="hr-HR" sz="2800" dirty="0"/>
              <a:t> i muslimani i kršćani. O kojem gradu je riječ?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8C9D160-064E-463B-9B92-60D9028FC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554" y="3012895"/>
            <a:ext cx="4201972" cy="337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9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479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05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6096000" y="3346805"/>
            <a:ext cx="5422407" cy="670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0"/>
              <a:t>ČESTITAM!!!</a:t>
            </a:r>
            <a:endParaRPr lang="en-US" sz="8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293750" y="280368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293750" y="547809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6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293750" y="414088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4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696930" y="1705866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Kojim brojem je označena regija Južna Azija?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DC0C5C6-6A75-41F1-A8E7-B1D7D9D8E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352" y="2472478"/>
            <a:ext cx="5589431" cy="402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9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510567" y="286797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Jugozapadna Azija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510567" y="558377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Središnja Azija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510567" y="422587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Sjeverna Azija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9370F5C-D7CB-42E6-9EF8-818D2B4CB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206" y="2629655"/>
            <a:ext cx="5589431" cy="4024648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D0B1D807-A813-437D-91B9-BCC24938B490}"/>
              </a:ext>
            </a:extLst>
          </p:cNvPr>
          <p:cNvSpPr txBox="1"/>
          <p:nvPr/>
        </p:nvSpPr>
        <p:spPr>
          <a:xfrm>
            <a:off x="1378670" y="1747923"/>
            <a:ext cx="60944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/>
              <a:t>2. Koja azijska regija je označne brojem 3?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95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056543" y="363323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Istočna Azija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63715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Jugoistočna Azija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056543" y="508676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Južna Azija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508676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Sjeverna Azija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Koja azijska regija je opisana tekstom u okviru?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FE89A5F-AF05-4964-AD32-0A68FA612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440" y="2344379"/>
            <a:ext cx="7990444" cy="1015180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F9936C48-7D78-4F2B-B96A-DCF338F40B97}"/>
              </a:ext>
            </a:extLst>
          </p:cNvPr>
          <p:cNvSpPr/>
          <p:nvPr/>
        </p:nvSpPr>
        <p:spPr>
          <a:xfrm>
            <a:off x="1514440" y="2344379"/>
            <a:ext cx="1860356" cy="3476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43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380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129</Words>
  <Application>Microsoft Office PowerPoint</Application>
  <PresentationFormat>Široki zaslon</PresentationFormat>
  <Paragraphs>34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Društvena obilježja i regije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20</cp:revision>
  <dcterms:created xsi:type="dcterms:W3CDTF">2021-01-04T08:54:24Z</dcterms:created>
  <dcterms:modified xsi:type="dcterms:W3CDTF">2021-08-15T14:36:49Z</dcterms:modified>
</cp:coreProperties>
</file>